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7" r:id="rId3"/>
    <p:sldId id="264" r:id="rId4"/>
    <p:sldId id="263" r:id="rId5"/>
    <p:sldId id="266" r:id="rId6"/>
    <p:sldId id="265" r:id="rId7"/>
    <p:sldId id="267" r:id="rId8"/>
    <p:sldId id="269" r:id="rId9"/>
    <p:sldId id="268" r:id="rId10"/>
    <p:sldId id="262" r:id="rId11"/>
    <p:sldId id="270" r:id="rId12"/>
    <p:sldId id="271" r:id="rId13"/>
    <p:sldId id="274" r:id="rId14"/>
    <p:sldId id="273" r:id="rId15"/>
    <p:sldId id="272" r:id="rId16"/>
    <p:sldId id="275" r:id="rId17"/>
    <p:sldId id="276" r:id="rId18"/>
    <p:sldId id="277" r:id="rId19"/>
    <p:sldId id="25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4135BC3-AAA1-4775-9EF8-8E561FB87C52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211B21D-41B1-4367-88AA-C91D70DA7F8E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commender-systems.org/content-based-filtering/" TargetMode="External"/><Relationship Id="rId2" Type="http://schemas.openxmlformats.org/officeDocument/2006/relationships/hyperlink" Target="https://www.sciencedirect.com/science/article/pii/S111086651500034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16/06/quick-guide-build-recommendation-engine-python/" TargetMode="External"/><Relationship Id="rId5" Type="http://schemas.openxmlformats.org/officeDocument/2006/relationships/hyperlink" Target="https://www.dataquest.io/blog/pandas-cheat-sheet/" TargetMode="External"/><Relationship Id="rId4" Type="http://schemas.openxmlformats.org/officeDocument/2006/relationships/hyperlink" Target="https://www.coursera.org/learn/machine-learning/lecture/uG59z/content-based-recommend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7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Movie Recommendation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Presented By: Divya Rai (16it101)</a:t>
            </a:r>
          </a:p>
          <a:p>
            <a:r>
              <a:rPr lang="en-US" dirty="0"/>
              <a:t>                                     </a:t>
            </a:r>
            <a:r>
              <a:rPr lang="en-US" dirty="0" err="1"/>
              <a:t>Harita</a:t>
            </a:r>
            <a:r>
              <a:rPr lang="en-US" dirty="0"/>
              <a:t> Shah (16it121)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-144" b="39167"/>
          <a:stretch/>
        </p:blipFill>
        <p:spPr>
          <a:xfrm>
            <a:off x="0" y="0"/>
            <a:ext cx="12192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7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lvl="0" indent="-514350"/>
            <a:r>
              <a:rPr lang="en-IN" dirty="0"/>
              <a:t>Collaborative Recommender System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Collaborative filtering , also referred to as social filtering, filters information by using the recommendations of other people. </a:t>
            </a:r>
          </a:p>
          <a:p>
            <a:r>
              <a:rPr lang="en-IN" sz="2000" dirty="0"/>
              <a:t>It is based on the idea that people who agreed in their evaluation of certain items in the past are likely to agree again in the future.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02" y="3372758"/>
            <a:ext cx="4590765" cy="344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94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 based Recommender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Content-based filtering, also referred to as cognitive filtering, recommends items based on a comparison between the content of the items and a user profile.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04" y="3164032"/>
            <a:ext cx="30289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55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Example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" b="4325"/>
          <a:stretch/>
        </p:blipFill>
        <p:spPr bwMode="auto">
          <a:xfrm>
            <a:off x="2102838" y="1960102"/>
            <a:ext cx="7789307" cy="419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47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Example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" b="3945"/>
          <a:stretch/>
        </p:blipFill>
        <p:spPr bwMode="auto">
          <a:xfrm>
            <a:off x="2194279" y="1935163"/>
            <a:ext cx="7772682" cy="42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5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Equation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" b="4135"/>
          <a:stretch/>
        </p:blipFill>
        <p:spPr bwMode="auto">
          <a:xfrm>
            <a:off x="2194279" y="1935164"/>
            <a:ext cx="7797620" cy="420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504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Regularization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60" y="2304891"/>
            <a:ext cx="6964680" cy="36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77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A595C-D4B0-4823-B28D-4D5FDF57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Manipulation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6AB85-495C-4BD6-AEB7-35E8F009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435102"/>
            <a:ext cx="11287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042F-C8CF-48C8-9631-8768BCC9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63" y="299641"/>
            <a:ext cx="11074400" cy="1143000"/>
          </a:xfrm>
        </p:spPr>
        <p:txBody>
          <a:bodyPr/>
          <a:lstStyle/>
          <a:p>
            <a:r>
              <a:rPr lang="en-IN" dirty="0"/>
              <a:t>Print data frames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70331-C487-4A1D-9046-1F04A862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6" y="1680857"/>
            <a:ext cx="2923342" cy="2402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15860-72C0-4AE8-BE32-AA6F6AC9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03" y="1990670"/>
            <a:ext cx="6998542" cy="3880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1495D-96E7-4479-823C-F7A9C138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7" y="4206386"/>
            <a:ext cx="39147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4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94AD-120E-441D-9CF2-2B3CF5AB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37034"/>
            <a:ext cx="11074400" cy="1143000"/>
          </a:xfrm>
        </p:spPr>
        <p:txBody>
          <a:bodyPr/>
          <a:lstStyle/>
          <a:p>
            <a:r>
              <a:rPr lang="en-IN"/>
              <a:t>Sorted Data frame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3D662-6939-49AA-AF6E-D892DF15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936505"/>
            <a:ext cx="5020775" cy="44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https://www.sciencedirect.com/science/article/pii/S1110866515000341</a:t>
            </a:r>
            <a:endParaRPr lang="en-US" dirty="0"/>
          </a:p>
          <a:p>
            <a:r>
              <a:rPr lang="en-US" dirty="0">
                <a:hlinkClick r:id="rId3"/>
              </a:rPr>
              <a:t>http://recommender-systems.org/content-based-filtering/</a:t>
            </a:r>
            <a:endParaRPr lang="en-US" dirty="0"/>
          </a:p>
          <a:p>
            <a:r>
              <a:rPr lang="en-US" dirty="0">
                <a:hlinkClick r:id="rId4"/>
              </a:rPr>
              <a:t>https://www.coursera.org/learn/machine-learning/lecture/uG59z/content-based-recommendations</a:t>
            </a:r>
            <a:endParaRPr lang="en-US" dirty="0"/>
          </a:p>
          <a:p>
            <a:r>
              <a:rPr lang="en-US" dirty="0">
                <a:hlinkClick r:id="rId5"/>
              </a:rPr>
              <a:t>https://www.dataquest.io/blog/pandas-cheat-sheet/</a:t>
            </a:r>
            <a:endParaRPr lang="en-US" dirty="0"/>
          </a:p>
          <a:p>
            <a:r>
              <a:rPr lang="en-US" dirty="0">
                <a:hlinkClick r:id="rId6"/>
              </a:rPr>
              <a:t>https://www.analyticsvidhya.com/blog/2016/06/quick-guide-build-recommendation-engine-python/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Machine Learning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Unsupervised Learning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Supervised Learning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Types of Supervised Learning </a:t>
            </a:r>
            <a:endParaRPr lang="en-US" dirty="0"/>
          </a:p>
          <a:p>
            <a:r>
              <a:rPr lang="en-US" dirty="0">
                <a:hlinkClick r:id="rId7" action="ppaction://hlinksldjump"/>
              </a:rPr>
              <a:t>Regression</a:t>
            </a:r>
            <a:endParaRPr lang="en-US" dirty="0"/>
          </a:p>
          <a:p>
            <a:r>
              <a:rPr lang="en-US" dirty="0">
                <a:hlinkClick r:id="rId8" action="ppaction://hlinksldjump"/>
              </a:rPr>
              <a:t>Types of Filtering Technique</a:t>
            </a:r>
            <a:endParaRPr lang="en-US" dirty="0"/>
          </a:p>
          <a:p>
            <a:r>
              <a:rPr lang="en-US" dirty="0">
                <a:hlinkClick r:id="rId9" action="ppaction://hlinksldjump"/>
              </a:rPr>
              <a:t>Collaborative Recommender System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10" action="ppaction://hlinksldjump"/>
              </a:rPr>
              <a:t>Content based Recommender System</a:t>
            </a:r>
            <a:endParaRPr lang="en-US" dirty="0"/>
          </a:p>
          <a:p>
            <a:r>
              <a:rPr lang="en-US" dirty="0">
                <a:hlinkClick r:id="rId11" action="ppaction://hlinksldjump"/>
              </a:rPr>
              <a:t>Basic Example</a:t>
            </a:r>
            <a:endParaRPr lang="en-US" dirty="0"/>
          </a:p>
          <a:p>
            <a:r>
              <a:rPr lang="en-US" dirty="0">
                <a:hlinkClick r:id="rId12" action="ppaction://hlinksldjump"/>
              </a:rPr>
              <a:t>Basic Equation</a:t>
            </a:r>
            <a:endParaRPr lang="en-US" dirty="0"/>
          </a:p>
          <a:p>
            <a:r>
              <a:rPr lang="en-US" dirty="0">
                <a:hlinkClick r:id="rId13" action="ppaction://hlinksldjump"/>
              </a:rPr>
              <a:t>Regularization</a:t>
            </a:r>
            <a:endParaRPr lang="en-US" dirty="0"/>
          </a:p>
          <a:p>
            <a:r>
              <a:rPr lang="en-US" dirty="0">
                <a:hlinkClick r:id="rId14" action="ppaction://hlinksldjump"/>
              </a:rPr>
              <a:t>Dataset Manipulation</a:t>
            </a:r>
            <a:endParaRPr lang="en-US" dirty="0"/>
          </a:p>
          <a:p>
            <a:r>
              <a:rPr lang="en-US" dirty="0">
                <a:hlinkClick r:id="rId15" action="ppaction://hlinksldjump"/>
              </a:rPr>
              <a:t>Print Data frames</a:t>
            </a:r>
            <a:endParaRPr lang="en-US" dirty="0"/>
          </a:p>
          <a:p>
            <a:r>
              <a:rPr lang="en-US" dirty="0">
                <a:hlinkClick r:id="rId16" action="ppaction://hlinksldjump"/>
              </a:rPr>
              <a:t>Sorted Data frame</a:t>
            </a:r>
            <a:endParaRPr lang="en-US" dirty="0"/>
          </a:p>
          <a:p>
            <a:r>
              <a:rPr lang="en-US" dirty="0">
                <a:hlinkClick r:id="rId17" action="ppaction://hlinksldjump"/>
              </a:rPr>
              <a:t>References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86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90356" y="2701636"/>
            <a:ext cx="46385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645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305" y="4129345"/>
            <a:ext cx="3126128" cy="264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Recommendation System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Recommendation system is a part of a big spectrum of Machine Learning.</a:t>
            </a:r>
          </a:p>
          <a:p>
            <a:r>
              <a:rPr lang="en-IN" dirty="0"/>
              <a:t>They are information filtering systems that deal with the problem of information overload.</a:t>
            </a:r>
          </a:p>
          <a:p>
            <a:r>
              <a:rPr lang="en-IN" dirty="0"/>
              <a:t>These systems filter vital information fragment out of large amount of dynamically generated information according to user’s preferences.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t="19300" r="1" b="28592"/>
          <a:stretch/>
        </p:blipFill>
        <p:spPr bwMode="auto">
          <a:xfrm>
            <a:off x="1172093" y="4263388"/>
            <a:ext cx="6067079" cy="237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43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Machine learning</a:t>
            </a:r>
            <a:r>
              <a:rPr lang="en-IN" dirty="0"/>
              <a:t> is an application of artificial intelligence (AI) that provides systems the ability to automatically learn and improve from experience without being explicitly programmed. 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4" descr="Image result for unsupervised learning in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66" y="3803605"/>
            <a:ext cx="5934468" cy="251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7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Unsupervised learning is the training of an artificial intelligence  algorithm using information that is neither classified nor labelled and allowing the algorithm to act on that information without guidance.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92" y="3239072"/>
            <a:ext cx="5943600" cy="34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36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83" y="3325093"/>
            <a:ext cx="6063088" cy="346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51" y="446394"/>
            <a:ext cx="10972800" cy="1143000"/>
          </a:xfrm>
        </p:spPr>
        <p:txBody>
          <a:bodyPr/>
          <a:lstStyle/>
          <a:p>
            <a:r>
              <a:rPr lang="en-IN" dirty="0"/>
              <a:t>Supervised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1164" y="1594658"/>
            <a:ext cx="10972800" cy="4389120"/>
          </a:xfrm>
        </p:spPr>
        <p:txBody>
          <a:bodyPr>
            <a:normAutofit/>
          </a:bodyPr>
          <a:lstStyle/>
          <a:p>
            <a:pPr fontAlgn="t"/>
            <a:r>
              <a:rPr lang="en-IN" sz="2400" dirty="0"/>
              <a:t>Supervised learning, in the context of machine learning, is a type of system in which both input and desired output data are provided. </a:t>
            </a:r>
          </a:p>
          <a:p>
            <a:pPr fontAlgn="t"/>
            <a:r>
              <a:rPr lang="en-IN" sz="2400" dirty="0"/>
              <a:t>Input and output data are labelled for classification to provide a learning basis for future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236993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Supervised 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IN" dirty="0"/>
              <a:t>Supervised learning is further divided into two division:</a:t>
            </a:r>
          </a:p>
          <a:p>
            <a:pPr marL="514350" indent="-514350" fontAlgn="t">
              <a:buFont typeface="+mj-lt"/>
              <a:buAutoNum type="arabicPeriod"/>
            </a:pPr>
            <a:r>
              <a:rPr lang="en-IN" dirty="0"/>
              <a:t>Classification</a:t>
            </a:r>
          </a:p>
          <a:p>
            <a:pPr marL="514350" indent="-514350" fontAlgn="t">
              <a:buFont typeface="+mj-lt"/>
              <a:buAutoNum type="arabicPeriod"/>
            </a:pPr>
            <a:r>
              <a:rPr lang="en-IN" dirty="0"/>
              <a:t>Regression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05"/>
          <a:stretch/>
        </p:blipFill>
        <p:spPr bwMode="auto">
          <a:xfrm>
            <a:off x="4451637" y="3241965"/>
            <a:ext cx="6873266" cy="28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53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Regression is basically a statistical approach to find the relationship between variables.</a:t>
            </a:r>
          </a:p>
          <a:p>
            <a:r>
              <a:rPr lang="en-IN" dirty="0"/>
              <a:t> In machine learning, this is used to predict the outcome of an event based on the relationship between variables obtained from the data-set.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29" y="3947420"/>
            <a:ext cx="4278716" cy="239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Filtering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There are mainly three types of filtering techniques: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/>
              <a:t>Collaborative Recommender System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/>
              <a:t>Content-based Recommender System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N" dirty="0"/>
              <a:t>Hybrid Recommender System</a:t>
            </a:r>
          </a:p>
          <a:p>
            <a:pPr marL="514350" lvl="0" indent="-514350">
              <a:buFont typeface="+mj-lt"/>
              <a:buAutoNum type="arabicPeriod"/>
            </a:pP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71" y="3778655"/>
            <a:ext cx="6412662" cy="274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38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298</TotalTime>
  <Words>407</Words>
  <Application>Microsoft Office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Constantia</vt:lpstr>
      <vt:lpstr>Wingdings 2</vt:lpstr>
      <vt:lpstr>Flow</vt:lpstr>
      <vt:lpstr> Movie Recommendation System</vt:lpstr>
      <vt:lpstr>Index</vt:lpstr>
      <vt:lpstr>Introduction: Recommendation System</vt:lpstr>
      <vt:lpstr>Machine Learning</vt:lpstr>
      <vt:lpstr>Unsupervised Learning</vt:lpstr>
      <vt:lpstr>Supervised Learning</vt:lpstr>
      <vt:lpstr>Types of Supervised Learning </vt:lpstr>
      <vt:lpstr>Regression</vt:lpstr>
      <vt:lpstr>Types of Filtering Technique</vt:lpstr>
      <vt:lpstr>Collaborative Recommender System</vt:lpstr>
      <vt:lpstr>Content based Recommender System</vt:lpstr>
      <vt:lpstr>Basic Example</vt:lpstr>
      <vt:lpstr>Basic Example</vt:lpstr>
      <vt:lpstr>Basic Equation</vt:lpstr>
      <vt:lpstr>Regularization</vt:lpstr>
      <vt:lpstr>Dataset Manipulation</vt:lpstr>
      <vt:lpstr>Print data frames</vt:lpstr>
      <vt:lpstr>Sorted Data frame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Admin</dc:creator>
  <cp:lastModifiedBy>haritashah16@outlook.com</cp:lastModifiedBy>
  <cp:revision>36</cp:revision>
  <dcterms:created xsi:type="dcterms:W3CDTF">2018-09-07T04:04:57Z</dcterms:created>
  <dcterms:modified xsi:type="dcterms:W3CDTF">2018-09-07T22:01:23Z</dcterms:modified>
</cp:coreProperties>
</file>